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5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660444-F920-4D96-A709-EF33AD3A8FD7}" v="20" dt="2025-05-05T18:44:36.7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4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3C25A-F1CE-47BB-A2DC-939170823852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46A205-D6EF-4880-B388-35E8AE7E0A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059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6A205-D6EF-4880-B388-35E8AE7E0A4C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85373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D78F5-1856-E9C0-C4FF-B3EB552BC4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F51562-7FEA-A2E8-9468-72F49E1601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8A2D3A-BB25-14EC-3148-CA46D83D5F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1CE91B-AE36-202A-8423-AB1415C616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6A205-D6EF-4880-B388-35E8AE7E0A4C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193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6B398-3B19-AA05-E471-A9B547332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15D059-FA9B-7BEB-ED50-CD73B25C71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B25710-048C-953A-1041-48EFCEBE1F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E393DF-E93E-3F26-0535-D65567DA26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6A205-D6EF-4880-B388-35E8AE7E0A4C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891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EE96E-6BAF-78DA-0525-DB9EADE92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D8E2A3-B828-93B5-E2B2-5D0D5ED3F9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8779E3-2F1D-7991-E2CF-630CEB3E85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52F121-EED9-1EF8-CF4A-76441F8C64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6A205-D6EF-4880-B388-35E8AE7E0A4C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715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CC138B-7C37-135E-EE1F-8340F9F2E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01464A-899C-F375-652F-D51DA2196C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1AAD3E-904A-9975-451E-5521724433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E803E-506A-0606-6C75-C79CA11145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6A205-D6EF-4880-B388-35E8AE7E0A4C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0955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6AB2E-CF15-C4A0-E57C-374B69D4B5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875E03-CDD1-1071-EB0F-3A6FAED7FB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47CA07-9E04-301C-FB55-E34167065C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2DBBC-61A4-CC91-F042-EEEB0D5EA5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6A205-D6EF-4880-B388-35E8AE7E0A4C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6953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985FC-B47A-07A6-E7E6-24EFE9708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34DE9A-937A-5694-837C-45298667A3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2957E9-6082-54D1-2CCF-D26FAEC1B9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07073-7B54-9BB0-0F84-5A64AF5DEB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6A205-D6EF-4880-B388-35E8AE7E0A4C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1361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E8365-5EE8-2E6D-E79D-ABFBE4633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79EB36-6837-A24B-A4E0-CC035309E7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662093-A270-E323-9212-A8BFDE761B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02350-1A7A-9716-9480-F595E22029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6A205-D6EF-4880-B388-35E8AE7E0A4C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60103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57AE2-1814-1189-C606-1B9FBA98A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381E07-93B1-8950-E3A9-D39AB09916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83C2FC-DCFD-8DEB-FB46-4AD4C3AE10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9FFFA-6449-3218-40E2-39F60D154D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6A205-D6EF-4880-B388-35E8AE7E0A4C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2470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A40F4-8887-5E0D-6234-ADDFC1262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4BE3EA-DFAD-B5F4-6C2A-BFF84BBEBA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E72A46-9FD2-EA45-6817-9C646D505F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F043A-7D26-0D1E-9428-BFFB43178F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46A205-D6EF-4880-B388-35E8AE7E0A4C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2761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0C0A-5464-4FE4-84EB-FF9C94016DF4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6404-AD6E-4860-8E75-697CA40B95DA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E61679-C8E1-21BD-5A09-2D63B8735F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63509" y="3566160"/>
            <a:ext cx="6801612" cy="420624"/>
          </a:xfrm>
        </p:spPr>
        <p:txBody>
          <a:bodyPr/>
          <a:lstStyle/>
          <a:p>
            <a:r>
              <a:rPr lang="en-IN" dirty="0"/>
              <a:t>A Real time End-to-End Encrypted Chat App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CD7204-8355-F3FB-20E6-C7B05DE8EDF9}"/>
              </a:ext>
            </a:extLst>
          </p:cNvPr>
          <p:cNvSpPr txBox="1"/>
          <p:nvPr/>
        </p:nvSpPr>
        <p:spPr>
          <a:xfrm>
            <a:off x="3964647" y="2228671"/>
            <a:ext cx="4599336" cy="120032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7200" b="1" i="1" dirty="0"/>
              <a:t>Connectify</a:t>
            </a:r>
            <a:endParaRPr lang="en-IN" b="1" i="1" dirty="0"/>
          </a:p>
        </p:txBody>
      </p:sp>
    </p:spTree>
    <p:extLst>
      <p:ext uri="{BB962C8B-B14F-4D97-AF65-F5344CB8AC3E}">
        <p14:creationId xmlns:p14="http://schemas.microsoft.com/office/powerpoint/2010/main" val="437181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0E895-EFDC-37AA-8A6B-F1F94A2945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c_2025-05-06_00-10-24">
            <a:hlinkClick r:id="" action="ppaction://media"/>
            <a:extLst>
              <a:ext uri="{FF2B5EF4-FFF2-40B4-BE49-F238E27FC236}">
                <a16:creationId xmlns:a16="http://schemas.microsoft.com/office/drawing/2014/main" id="{8EAA4A99-C8DA-3B6F-66EA-5587857FCD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87671" y="2172760"/>
            <a:ext cx="9227132" cy="44380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2CE440-EEFE-D199-8015-643B58CDF769}"/>
              </a:ext>
            </a:extLst>
          </p:cNvPr>
          <p:cNvSpPr txBox="1"/>
          <p:nvPr/>
        </p:nvSpPr>
        <p:spPr>
          <a:xfrm>
            <a:off x="379856" y="868680"/>
            <a:ext cx="56544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/>
              <a:t>App Walkthrough</a:t>
            </a:r>
            <a:endParaRPr lang="en-IN" sz="3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39B070-C1CB-C7C5-306A-00085A779245}"/>
              </a:ext>
            </a:extLst>
          </p:cNvPr>
          <p:cNvSpPr txBox="1"/>
          <p:nvPr/>
        </p:nvSpPr>
        <p:spPr>
          <a:xfrm>
            <a:off x="6034289" y="1515011"/>
            <a:ext cx="609407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000" dirty="0"/>
              <a:t>– Demo Video</a:t>
            </a:r>
          </a:p>
        </p:txBody>
      </p:sp>
    </p:spTree>
    <p:extLst>
      <p:ext uri="{BB962C8B-B14F-4D97-AF65-F5344CB8AC3E}">
        <p14:creationId xmlns:p14="http://schemas.microsoft.com/office/powerpoint/2010/main" val="301617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5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0A1EA-FE39-4F9C-B32C-A4929BF78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A410E6-E99C-1572-594F-4CAB35CD5EC6}"/>
              </a:ext>
            </a:extLst>
          </p:cNvPr>
          <p:cNvSpPr txBox="1"/>
          <p:nvPr/>
        </p:nvSpPr>
        <p:spPr>
          <a:xfrm>
            <a:off x="379856" y="868680"/>
            <a:ext cx="69147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IN" sz="6000" dirty="0"/>
              <a:t>Future Enhancements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63068F-4B8E-C7B6-2117-83575F61A395}"/>
              </a:ext>
            </a:extLst>
          </p:cNvPr>
          <p:cNvSpPr txBox="1"/>
          <p:nvPr/>
        </p:nvSpPr>
        <p:spPr>
          <a:xfrm>
            <a:off x="509286" y="1884343"/>
            <a:ext cx="9398643" cy="4585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2400" b="1" i="0" dirty="0">
                <a:effectLst/>
                <a:latin typeface="Segoe WPC"/>
              </a:rPr>
              <a:t>Retrieve Chat History</a:t>
            </a:r>
            <a:r>
              <a:rPr lang="en-US" sz="2400" b="0" i="0" dirty="0">
                <a:effectLst/>
                <a:latin typeface="Segoe WPC"/>
              </a:rPr>
              <a:t>:</a:t>
            </a:r>
            <a:r>
              <a:rPr lang="en-US" sz="2000" b="0" i="0" dirty="0">
                <a:effectLst/>
                <a:latin typeface="Segoe WPC"/>
              </a:rPr>
              <a:t> Implement functionality to fetch previous chats from the server after a user logs back in.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b="1" i="0" dirty="0">
                <a:effectLst/>
                <a:latin typeface="Segoe WPC"/>
              </a:rPr>
              <a:t>Group Chats</a:t>
            </a:r>
            <a:r>
              <a:rPr lang="en-US" sz="2400" b="0" i="0" dirty="0">
                <a:effectLst/>
                <a:latin typeface="Segoe WPC"/>
              </a:rPr>
              <a:t>: </a:t>
            </a:r>
            <a:r>
              <a:rPr lang="en-US" sz="2000" b="0" i="0" dirty="0">
                <a:effectLst/>
                <a:latin typeface="Segoe WPC"/>
              </a:rPr>
              <a:t>Enable multiple users to communicate in a single conversation.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US" sz="2400" b="1" i="0" dirty="0">
                <a:effectLst/>
                <a:latin typeface="Segoe WPC"/>
              </a:rPr>
              <a:t>File Sharing</a:t>
            </a:r>
            <a:r>
              <a:rPr lang="en-US" sz="2400" b="0" i="0" dirty="0">
                <a:effectLst/>
                <a:latin typeface="Segoe WPC"/>
              </a:rPr>
              <a:t>:</a:t>
            </a:r>
            <a:r>
              <a:rPr lang="en-US" sz="2000" b="0" i="0" dirty="0">
                <a:effectLst/>
                <a:latin typeface="Segoe WPC"/>
              </a:rPr>
              <a:t> Allow users to share files securely with end-to-end encryption.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US" sz="2400" b="1" i="0" dirty="0">
                <a:effectLst/>
                <a:latin typeface="Segoe WPC"/>
              </a:rPr>
              <a:t>Dark Mode</a:t>
            </a:r>
            <a:r>
              <a:rPr lang="en-US" sz="2400" b="0" i="0" dirty="0">
                <a:effectLst/>
                <a:latin typeface="Segoe WPC"/>
              </a:rPr>
              <a:t>: </a:t>
            </a:r>
            <a:r>
              <a:rPr lang="en-US" sz="2000" b="0" i="0" dirty="0">
                <a:effectLst/>
                <a:latin typeface="Segoe WPC"/>
              </a:rPr>
              <a:t>Add a dark theme for better user experience.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b="1" i="0" dirty="0">
                <a:effectLst/>
                <a:latin typeface="Segoe WPC"/>
              </a:rPr>
              <a:t>Push Notifications</a:t>
            </a:r>
            <a:r>
              <a:rPr lang="en-US" sz="2400" b="0" i="0" dirty="0">
                <a:effectLst/>
                <a:latin typeface="Segoe WPC"/>
              </a:rPr>
              <a:t>:</a:t>
            </a:r>
            <a:r>
              <a:rPr lang="en-US" sz="2000" b="0" i="0" dirty="0">
                <a:effectLst/>
                <a:latin typeface="Segoe WPC"/>
              </a:rPr>
              <a:t> Notify users of new messages even when the app is closed.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b="1" i="0" dirty="0">
                <a:effectLst/>
                <a:latin typeface="Segoe WPC"/>
              </a:rPr>
              <a:t>Gmail Authentication</a:t>
            </a:r>
            <a:r>
              <a:rPr lang="en-US" sz="2400" b="0" i="0" dirty="0">
                <a:effectLst/>
                <a:latin typeface="Segoe WPC"/>
              </a:rPr>
              <a:t>: </a:t>
            </a:r>
            <a:r>
              <a:rPr lang="en-US" sz="2000" b="0" i="0" dirty="0">
                <a:effectLst/>
                <a:latin typeface="Segoe WPC"/>
              </a:rPr>
              <a:t>Integrate Google Sign-In for seamless and secure user authentication.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400" b="1" i="0" dirty="0">
                <a:effectLst/>
                <a:latin typeface="Segoe WPC"/>
              </a:rPr>
              <a:t>Message Reactions</a:t>
            </a:r>
            <a:r>
              <a:rPr lang="en-US" sz="2400" b="0" i="0" dirty="0">
                <a:effectLst/>
                <a:latin typeface="Segoe WPC"/>
              </a:rPr>
              <a:t>: </a:t>
            </a:r>
            <a:r>
              <a:rPr lang="en-US" sz="2000" b="0" i="0" dirty="0">
                <a:effectLst/>
                <a:latin typeface="Segoe WPC"/>
              </a:rPr>
              <a:t>Add emojis or reactions to messages for better engagement.</a:t>
            </a:r>
          </a:p>
        </p:txBody>
      </p:sp>
    </p:spTree>
    <p:extLst>
      <p:ext uri="{BB962C8B-B14F-4D97-AF65-F5344CB8AC3E}">
        <p14:creationId xmlns:p14="http://schemas.microsoft.com/office/powerpoint/2010/main" val="1779695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C2ECF0-E22C-A235-1A97-87C151D44C46}"/>
              </a:ext>
            </a:extLst>
          </p:cNvPr>
          <p:cNvSpPr txBox="1"/>
          <p:nvPr/>
        </p:nvSpPr>
        <p:spPr>
          <a:xfrm>
            <a:off x="379856" y="868680"/>
            <a:ext cx="41921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/>
              <a:t>Key Features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B834B3-061C-A90F-BD7B-5F30644BB148}"/>
              </a:ext>
            </a:extLst>
          </p:cNvPr>
          <p:cNvSpPr txBox="1"/>
          <p:nvPr/>
        </p:nvSpPr>
        <p:spPr>
          <a:xfrm>
            <a:off x="379856" y="2037970"/>
            <a:ext cx="11812144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US" b="1" dirty="0"/>
              <a:t>End-to-End Encryption:</a:t>
            </a:r>
            <a:r>
              <a:rPr lang="en-US" dirty="0"/>
              <a:t> Messages are encrypted and decrypted locally for secure communication.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US" b="1" dirty="0"/>
              <a:t>Real-Time Messaging:</a:t>
            </a:r>
            <a:r>
              <a:rPr lang="en-US" dirty="0"/>
              <a:t> Powered by Socket.IO for instant message delivery.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US" b="1" dirty="0"/>
              <a:t>User Authentication and Authorization: </a:t>
            </a:r>
            <a:r>
              <a:rPr lang="en-US" dirty="0"/>
              <a:t>Secure signup, login, and logout functionality with JWT-based authorization.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US" b="1" dirty="0"/>
              <a:t>Global State Management: </a:t>
            </a:r>
            <a:r>
              <a:rPr lang="en-US" dirty="0" err="1"/>
              <a:t>Zustand</a:t>
            </a:r>
            <a:r>
              <a:rPr lang="en-US" dirty="0"/>
              <a:t> is used for efficient and lightweight state management across the application.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US" b="1" dirty="0"/>
              <a:t>Error Handling: </a:t>
            </a:r>
            <a:r>
              <a:rPr lang="en-US" dirty="0"/>
              <a:t>Comprehensive error handling for both frontend and backend to ensure a smooth user experience.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US" b="1" dirty="0"/>
              <a:t>Online Status: </a:t>
            </a:r>
            <a:r>
              <a:rPr lang="en-US" dirty="0"/>
              <a:t>View online users in real-time.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3462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7D311-3968-F14E-8440-004D41E0A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F2815C-DA64-DA0D-39FF-016BD0977825}"/>
              </a:ext>
            </a:extLst>
          </p:cNvPr>
          <p:cNvSpPr txBox="1"/>
          <p:nvPr/>
        </p:nvSpPr>
        <p:spPr>
          <a:xfrm>
            <a:off x="379856" y="868680"/>
            <a:ext cx="34805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/>
              <a:t>Tech Stack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0F0B39-D2A5-A0A5-7F6A-ED3F99CD8321}"/>
              </a:ext>
            </a:extLst>
          </p:cNvPr>
          <p:cNvSpPr txBox="1"/>
          <p:nvPr/>
        </p:nvSpPr>
        <p:spPr>
          <a:xfrm>
            <a:off x="590167" y="1884343"/>
            <a:ext cx="5408297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IN" sz="3200" dirty="0"/>
              <a:t>Frontend: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/>
              <a:t>React: </a:t>
            </a:r>
            <a:r>
              <a:rPr lang="en-IN" dirty="0"/>
              <a:t>For building the user interface.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/>
              <a:t>Vite:</a:t>
            </a:r>
            <a:r>
              <a:rPr lang="en-IN" dirty="0"/>
              <a:t> For fast development and build processes.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 err="1"/>
              <a:t>TailwindCSS</a:t>
            </a:r>
            <a:r>
              <a:rPr lang="en-IN" b="1" dirty="0"/>
              <a:t>:</a:t>
            </a:r>
            <a:r>
              <a:rPr lang="en-IN" dirty="0"/>
              <a:t> For styling.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 err="1"/>
              <a:t>Zustand</a:t>
            </a:r>
            <a:r>
              <a:rPr lang="en-IN" b="1" dirty="0"/>
              <a:t>:</a:t>
            </a:r>
            <a:r>
              <a:rPr lang="en-IN" dirty="0"/>
              <a:t> For state management.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/>
              <a:t>React Router:</a:t>
            </a:r>
            <a:r>
              <a:rPr lang="en-IN" dirty="0"/>
              <a:t> For client-side routing.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/>
              <a:t>Socket.IO Client:</a:t>
            </a:r>
            <a:r>
              <a:rPr lang="en-IN" dirty="0"/>
              <a:t> For real-time communication.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/>
              <a:t>RSA (Asymmetric Encryption):</a:t>
            </a:r>
            <a:r>
              <a:rPr lang="en-IN" dirty="0"/>
              <a:t> For encrypting messages and securely exchanging keys.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DC21E7-ECFA-1200-95C5-2E746A59CBF3}"/>
              </a:ext>
            </a:extLst>
          </p:cNvPr>
          <p:cNvSpPr txBox="1"/>
          <p:nvPr/>
        </p:nvSpPr>
        <p:spPr>
          <a:xfrm>
            <a:off x="7110982" y="1884343"/>
            <a:ext cx="4593338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N" sz="3200" dirty="0"/>
              <a:t>Backend: 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/>
              <a:t>Node.js:</a:t>
            </a:r>
            <a:r>
              <a:rPr lang="en-IN" dirty="0"/>
              <a:t> For server-side logic.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/>
              <a:t>Express:</a:t>
            </a:r>
            <a:r>
              <a:rPr lang="en-IN" dirty="0"/>
              <a:t> For building RESTful APIs.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/>
              <a:t>MongoDB:</a:t>
            </a:r>
            <a:r>
              <a:rPr lang="en-IN" dirty="0"/>
              <a:t> For database storage.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/>
              <a:t>Mongoose:</a:t>
            </a:r>
            <a:r>
              <a:rPr lang="en-IN" dirty="0"/>
              <a:t> For object data </a:t>
            </a:r>
            <a:r>
              <a:rPr lang="en-IN" dirty="0" err="1"/>
              <a:t>modeling</a:t>
            </a:r>
            <a:r>
              <a:rPr lang="en-IN" dirty="0"/>
              <a:t>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/>
              <a:t>Socket.IO:</a:t>
            </a:r>
            <a:r>
              <a:rPr lang="en-IN" dirty="0"/>
              <a:t> For real-time communication.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 err="1"/>
              <a:t>Cloudinary</a:t>
            </a:r>
            <a:r>
              <a:rPr lang="en-IN" b="1" dirty="0"/>
              <a:t>:</a:t>
            </a:r>
            <a:r>
              <a:rPr lang="en-IN" dirty="0"/>
              <a:t> For image storage.</a:t>
            </a:r>
          </a:p>
          <a:p>
            <a:pPr marL="342900" indent="-342900" algn="l">
              <a:spcAft>
                <a:spcPts val="1200"/>
              </a:spcAft>
              <a:buFont typeface="+mj-lt"/>
              <a:buAutoNum type="arabicPeriod"/>
            </a:pPr>
            <a:r>
              <a:rPr lang="en-IN" b="1" dirty="0"/>
              <a:t>JWT:</a:t>
            </a:r>
            <a:r>
              <a:rPr lang="en-IN" dirty="0"/>
              <a:t> For secure authentication.</a:t>
            </a:r>
          </a:p>
        </p:txBody>
      </p:sp>
    </p:spTree>
    <p:extLst>
      <p:ext uri="{BB962C8B-B14F-4D97-AF65-F5344CB8AC3E}">
        <p14:creationId xmlns:p14="http://schemas.microsoft.com/office/powerpoint/2010/main" val="1745947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A5032E-36ED-0742-81C2-4E0477200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8B1EEF-EE19-D4E7-A0FE-28817AE7DCF5}"/>
              </a:ext>
            </a:extLst>
          </p:cNvPr>
          <p:cNvSpPr txBox="1"/>
          <p:nvPr/>
        </p:nvSpPr>
        <p:spPr>
          <a:xfrm>
            <a:off x="379856" y="868680"/>
            <a:ext cx="448603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/>
              <a:t>Message 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1CC25-3EC9-3C52-DCD4-0FC5B00A58DB}"/>
              </a:ext>
            </a:extLst>
          </p:cNvPr>
          <p:cNvSpPr/>
          <p:nvPr/>
        </p:nvSpPr>
        <p:spPr>
          <a:xfrm>
            <a:off x="1404888" y="2152014"/>
            <a:ext cx="2025658" cy="2817784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109926-421B-F352-1F8E-4A9F2B7D0963}"/>
              </a:ext>
            </a:extLst>
          </p:cNvPr>
          <p:cNvSpPr txBox="1"/>
          <p:nvPr/>
        </p:nvSpPr>
        <p:spPr>
          <a:xfrm>
            <a:off x="1404888" y="2146931"/>
            <a:ext cx="2015132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Sender (Client)</a:t>
            </a:r>
          </a:p>
          <a:p>
            <a:pPr algn="ctr"/>
            <a:endParaRPr lang="en-IN" dirty="0"/>
          </a:p>
          <a:p>
            <a:pPr>
              <a:lnSpc>
                <a:spcPct val="150000"/>
              </a:lnSpc>
            </a:pPr>
            <a:r>
              <a:rPr lang="en-IN" sz="1600" dirty="0"/>
              <a:t>1. Type a message.</a:t>
            </a:r>
          </a:p>
          <a:p>
            <a:pPr>
              <a:lnSpc>
                <a:spcPct val="150000"/>
              </a:lnSpc>
            </a:pPr>
            <a:r>
              <a:rPr lang="en-IN" sz="1600" dirty="0"/>
              <a:t>2. Send to local DB.</a:t>
            </a:r>
          </a:p>
          <a:p>
            <a:r>
              <a:rPr lang="en-IN" sz="1600" dirty="0"/>
              <a:t>3.Fetch pubic key of recipient.</a:t>
            </a:r>
          </a:p>
          <a:p>
            <a:pPr>
              <a:lnSpc>
                <a:spcPct val="150000"/>
              </a:lnSpc>
            </a:pPr>
            <a:r>
              <a:rPr lang="en-IN" sz="1600" dirty="0"/>
              <a:t>4. Encrypt it.</a:t>
            </a:r>
          </a:p>
          <a:p>
            <a:r>
              <a:rPr lang="en-IN" sz="1600" dirty="0"/>
              <a:t>5. Send to Server </a:t>
            </a:r>
          </a:p>
          <a:p>
            <a:r>
              <a:rPr lang="en-IN" sz="1600" dirty="0"/>
              <a:t>via Socket.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FE8925-B862-3D6B-47A9-6FB556ED6E2C}"/>
              </a:ext>
            </a:extLst>
          </p:cNvPr>
          <p:cNvSpPr/>
          <p:nvPr/>
        </p:nvSpPr>
        <p:spPr>
          <a:xfrm>
            <a:off x="3420020" y="5546854"/>
            <a:ext cx="2320810" cy="1055114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B3CEFB-98F0-18C1-E99D-EF11B4E7F8A4}"/>
              </a:ext>
            </a:extLst>
          </p:cNvPr>
          <p:cNvSpPr txBox="1"/>
          <p:nvPr/>
        </p:nvSpPr>
        <p:spPr>
          <a:xfrm>
            <a:off x="3420020" y="5546854"/>
            <a:ext cx="23208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IndexedDB</a:t>
            </a:r>
            <a:r>
              <a:rPr lang="en-IN" dirty="0"/>
              <a:t> (sender)</a:t>
            </a:r>
          </a:p>
          <a:p>
            <a:endParaRPr lang="en-IN" sz="1400" dirty="0"/>
          </a:p>
          <a:p>
            <a:r>
              <a:rPr lang="en-IN" sz="1400" dirty="0"/>
              <a:t>2. Store unencrypted message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F9B7DF-73F0-4DAB-F82B-3004599A97C4}"/>
              </a:ext>
            </a:extLst>
          </p:cNvPr>
          <p:cNvSpPr/>
          <p:nvPr/>
        </p:nvSpPr>
        <p:spPr>
          <a:xfrm>
            <a:off x="5414097" y="881830"/>
            <a:ext cx="2015132" cy="2695748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00AAA2-B7D7-27FF-9D5B-D0DE5F612195}"/>
              </a:ext>
            </a:extLst>
          </p:cNvPr>
          <p:cNvSpPr txBox="1"/>
          <p:nvPr/>
        </p:nvSpPr>
        <p:spPr>
          <a:xfrm>
            <a:off x="5403569" y="868680"/>
            <a:ext cx="202565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/>
              <a:t>Server</a:t>
            </a:r>
          </a:p>
          <a:p>
            <a:endParaRPr lang="en-IN" sz="1600" dirty="0"/>
          </a:p>
          <a:p>
            <a:endParaRPr lang="en-IN" sz="1600" dirty="0"/>
          </a:p>
          <a:p>
            <a:r>
              <a:rPr lang="en-IN" sz="1600" dirty="0"/>
              <a:t>3. Send public key of recipient to sender.</a:t>
            </a:r>
          </a:p>
          <a:p>
            <a:endParaRPr lang="en-IN" sz="1600" dirty="0"/>
          </a:p>
          <a:p>
            <a:r>
              <a:rPr lang="en-IN" sz="1600" dirty="0"/>
              <a:t>5. Store encrypted message in MongoDB and send it to receiver via Socket.</a:t>
            </a:r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F9728A-9D77-C433-C866-77F13285927C}"/>
              </a:ext>
            </a:extLst>
          </p:cNvPr>
          <p:cNvSpPr/>
          <p:nvPr/>
        </p:nvSpPr>
        <p:spPr>
          <a:xfrm>
            <a:off x="9423306" y="2229704"/>
            <a:ext cx="2015132" cy="2817784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6DDE4B-49D1-8789-3CFB-49B182325487}"/>
              </a:ext>
            </a:extLst>
          </p:cNvPr>
          <p:cNvSpPr txBox="1"/>
          <p:nvPr/>
        </p:nvSpPr>
        <p:spPr>
          <a:xfrm>
            <a:off x="9423306" y="2229704"/>
            <a:ext cx="2015132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Receiver (Client)</a:t>
            </a:r>
          </a:p>
          <a:p>
            <a:endParaRPr lang="en-IN" dirty="0"/>
          </a:p>
          <a:p>
            <a:r>
              <a:rPr lang="en-IN" sz="1400" dirty="0"/>
              <a:t>5. Fetch Encrypted message</a:t>
            </a:r>
          </a:p>
          <a:p>
            <a:r>
              <a:rPr lang="en-IN" sz="1400" dirty="0"/>
              <a:t>6. Retrieve private key from local DB</a:t>
            </a:r>
          </a:p>
          <a:p>
            <a:r>
              <a:rPr lang="en-IN" sz="1400" dirty="0"/>
              <a:t>7. Decrypt received message.</a:t>
            </a:r>
          </a:p>
          <a:p>
            <a:r>
              <a:rPr lang="en-IN" sz="1400" dirty="0"/>
              <a:t>8. Retrieve sent message from local DB</a:t>
            </a:r>
          </a:p>
          <a:p>
            <a:r>
              <a:rPr lang="en-IN" sz="1400" dirty="0"/>
              <a:t>9. Arrange then Display them.</a:t>
            </a:r>
          </a:p>
          <a:p>
            <a:pPr algn="ctr"/>
            <a:endParaRPr lang="en-IN" sz="1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B5C1AB-A0CA-187F-6CE9-EC54D1BA5D9E}"/>
              </a:ext>
            </a:extLst>
          </p:cNvPr>
          <p:cNvSpPr/>
          <p:nvPr/>
        </p:nvSpPr>
        <p:spPr>
          <a:xfrm>
            <a:off x="7102496" y="5546854"/>
            <a:ext cx="2320810" cy="1055114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852F2CA-3D0F-4534-5BFE-55F70CFA8E49}"/>
              </a:ext>
            </a:extLst>
          </p:cNvPr>
          <p:cNvSpPr txBox="1"/>
          <p:nvPr/>
        </p:nvSpPr>
        <p:spPr>
          <a:xfrm>
            <a:off x="7102496" y="5546854"/>
            <a:ext cx="23208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IndexedDB</a:t>
            </a:r>
            <a:r>
              <a:rPr lang="en-IN" dirty="0"/>
              <a:t> (sender)</a:t>
            </a:r>
          </a:p>
          <a:p>
            <a:endParaRPr lang="en-IN" sz="1800" dirty="0"/>
          </a:p>
          <a:p>
            <a:r>
              <a:rPr lang="en-IN" sz="1400" dirty="0"/>
              <a:t>6. Send private key.</a:t>
            </a:r>
          </a:p>
          <a:p>
            <a:r>
              <a:rPr lang="en-IN" sz="1400" dirty="0"/>
              <a:t>8. Send sent message.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6F3B762-3BA8-B8F3-8AF5-CB6FD4309459}"/>
              </a:ext>
            </a:extLst>
          </p:cNvPr>
          <p:cNvGrpSpPr/>
          <p:nvPr/>
        </p:nvGrpSpPr>
        <p:grpSpPr>
          <a:xfrm>
            <a:off x="530352" y="3310128"/>
            <a:ext cx="2734056" cy="2862072"/>
            <a:chOff x="530352" y="3310128"/>
            <a:chExt cx="2734056" cy="2862072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13DB3F3-18BB-DA3C-FA9D-C204312FE7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0352" y="3310128"/>
              <a:ext cx="81381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2B37C5B-16FD-030E-D299-949A57E522E2}"/>
                </a:ext>
              </a:extLst>
            </p:cNvPr>
            <p:cNvCxnSpPr>
              <a:cxnSpLocks/>
            </p:cNvCxnSpPr>
            <p:nvPr/>
          </p:nvCxnSpPr>
          <p:spPr>
            <a:xfrm>
              <a:off x="530352" y="3310128"/>
              <a:ext cx="0" cy="286207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E824E0-F3C9-1959-196A-5F3FEE984FC1}"/>
                </a:ext>
              </a:extLst>
            </p:cNvPr>
            <p:cNvCxnSpPr>
              <a:cxnSpLocks/>
            </p:cNvCxnSpPr>
            <p:nvPr/>
          </p:nvCxnSpPr>
          <p:spPr>
            <a:xfrm>
              <a:off x="530352" y="6172200"/>
              <a:ext cx="2734056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4F9631E-07DA-40DC-8C74-F66D1C18CD35}"/>
              </a:ext>
            </a:extLst>
          </p:cNvPr>
          <p:cNvCxnSpPr/>
          <p:nvPr/>
        </p:nvCxnSpPr>
        <p:spPr>
          <a:xfrm flipH="1">
            <a:off x="3206267" y="1823889"/>
            <a:ext cx="2268561" cy="1828800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4EF4C4D-C1B6-9693-3242-DE3D51DE947A}"/>
              </a:ext>
            </a:extLst>
          </p:cNvPr>
          <p:cNvCxnSpPr/>
          <p:nvPr/>
        </p:nvCxnSpPr>
        <p:spPr>
          <a:xfrm flipV="1">
            <a:off x="3008376" y="2606040"/>
            <a:ext cx="2405721" cy="19110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8821F1D-DDAA-2015-1D90-A0E05113F1DB}"/>
              </a:ext>
            </a:extLst>
          </p:cNvPr>
          <p:cNvCxnSpPr/>
          <p:nvPr/>
        </p:nvCxnSpPr>
        <p:spPr>
          <a:xfrm>
            <a:off x="7214616" y="2566589"/>
            <a:ext cx="2208689" cy="3851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9CB798C-8031-8432-24E8-1E57E7010F56}"/>
              </a:ext>
            </a:extLst>
          </p:cNvPr>
          <p:cNvGrpSpPr/>
          <p:nvPr/>
        </p:nvGrpSpPr>
        <p:grpSpPr>
          <a:xfrm>
            <a:off x="8677656" y="3429000"/>
            <a:ext cx="3172968" cy="2825496"/>
            <a:chOff x="8677656" y="3429000"/>
            <a:chExt cx="3172968" cy="2825496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77FD79C-2684-E6C5-AC3D-C3ACF956DA53}"/>
                </a:ext>
              </a:extLst>
            </p:cNvPr>
            <p:cNvCxnSpPr/>
            <p:nvPr/>
          </p:nvCxnSpPr>
          <p:spPr>
            <a:xfrm>
              <a:off x="11283696" y="3429000"/>
              <a:ext cx="56692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3A70751-A841-3196-ECDD-5F53536C1B97}"/>
                </a:ext>
              </a:extLst>
            </p:cNvPr>
            <p:cNvCxnSpPr/>
            <p:nvPr/>
          </p:nvCxnSpPr>
          <p:spPr>
            <a:xfrm>
              <a:off x="11850624" y="3429000"/>
              <a:ext cx="0" cy="282549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0CAA8E6-3633-6EF6-20DB-C2BFA7147224}"/>
                </a:ext>
              </a:extLst>
            </p:cNvPr>
            <p:cNvCxnSpPr/>
            <p:nvPr/>
          </p:nvCxnSpPr>
          <p:spPr>
            <a:xfrm flipH="1">
              <a:off x="8677656" y="6254496"/>
              <a:ext cx="3172968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504CD33-1436-CEE8-24CD-3B20CCD08DC1}"/>
              </a:ext>
            </a:extLst>
          </p:cNvPr>
          <p:cNvGrpSpPr/>
          <p:nvPr/>
        </p:nvGrpSpPr>
        <p:grpSpPr>
          <a:xfrm>
            <a:off x="8842248" y="4379976"/>
            <a:ext cx="3218688" cy="2093976"/>
            <a:chOff x="8842248" y="4379976"/>
            <a:chExt cx="3218688" cy="2093976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A5DB428-20D2-64A8-4A86-7ACA0118A1D3}"/>
                </a:ext>
              </a:extLst>
            </p:cNvPr>
            <p:cNvCxnSpPr/>
            <p:nvPr/>
          </p:nvCxnSpPr>
          <p:spPr>
            <a:xfrm>
              <a:off x="10826496" y="4389120"/>
              <a:ext cx="1234440" cy="0"/>
            </a:xfrm>
            <a:prstGeom prst="line">
              <a:avLst/>
            </a:prstGeom>
            <a:ln w="38100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ACF92B9-FBDF-04B6-9F3F-230E8E6C0EB3}"/>
                </a:ext>
              </a:extLst>
            </p:cNvPr>
            <p:cNvCxnSpPr/>
            <p:nvPr/>
          </p:nvCxnSpPr>
          <p:spPr>
            <a:xfrm>
              <a:off x="12060936" y="4379976"/>
              <a:ext cx="0" cy="209397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A979ED2E-0A41-56C9-CE68-842AC736EC01}"/>
                </a:ext>
              </a:extLst>
            </p:cNvPr>
            <p:cNvCxnSpPr/>
            <p:nvPr/>
          </p:nvCxnSpPr>
          <p:spPr>
            <a:xfrm flipH="1">
              <a:off x="8842248" y="6473952"/>
              <a:ext cx="321868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7973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C483E-89A6-AA96-17E2-755AA5BA25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8B237F-6749-6B79-7398-D37E5C0AD7C9}"/>
              </a:ext>
            </a:extLst>
          </p:cNvPr>
          <p:cNvSpPr txBox="1"/>
          <p:nvPr/>
        </p:nvSpPr>
        <p:spPr>
          <a:xfrm>
            <a:off x="379856" y="868680"/>
            <a:ext cx="65138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/>
              <a:t>Authentication Flow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CAF0B87B-68CF-9D3B-6063-E55EC5717F33}"/>
              </a:ext>
            </a:extLst>
          </p:cNvPr>
          <p:cNvSpPr/>
          <p:nvPr/>
        </p:nvSpPr>
        <p:spPr>
          <a:xfrm>
            <a:off x="640080" y="2331720"/>
            <a:ext cx="1170432" cy="59436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User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36BE8750-F684-1933-A2B1-93F6BAA8B732}"/>
              </a:ext>
            </a:extLst>
          </p:cNvPr>
          <p:cNvSpPr/>
          <p:nvPr/>
        </p:nvSpPr>
        <p:spPr>
          <a:xfrm>
            <a:off x="2743200" y="2331720"/>
            <a:ext cx="1170432" cy="59436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Client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1AA5C243-F774-091C-D5E5-9146B63F7A4C}"/>
              </a:ext>
            </a:extLst>
          </p:cNvPr>
          <p:cNvSpPr/>
          <p:nvPr/>
        </p:nvSpPr>
        <p:spPr>
          <a:xfrm>
            <a:off x="10454640" y="2331720"/>
            <a:ext cx="1533144" cy="59436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JWT Service</a:t>
            </a: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FFAB3E3A-380C-4718-F357-219AE5C078FF}"/>
              </a:ext>
            </a:extLst>
          </p:cNvPr>
          <p:cNvSpPr/>
          <p:nvPr/>
        </p:nvSpPr>
        <p:spPr>
          <a:xfrm>
            <a:off x="8531352" y="2331720"/>
            <a:ext cx="1170432" cy="59436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Database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B135C702-B3B3-FA17-2CBA-DC43DA26C87E}"/>
              </a:ext>
            </a:extLst>
          </p:cNvPr>
          <p:cNvSpPr/>
          <p:nvPr/>
        </p:nvSpPr>
        <p:spPr>
          <a:xfrm>
            <a:off x="4956048" y="2331720"/>
            <a:ext cx="1840992" cy="594360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API Gateway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FE0EC7F-C90F-9E41-DB37-BA53B36ADDFE}"/>
              </a:ext>
            </a:extLst>
          </p:cNvPr>
          <p:cNvCxnSpPr>
            <a:stCxn id="61" idx="2"/>
          </p:cNvCxnSpPr>
          <p:nvPr/>
        </p:nvCxnSpPr>
        <p:spPr>
          <a:xfrm>
            <a:off x="1225296" y="2926080"/>
            <a:ext cx="0" cy="379476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135D83E7-949C-7C3F-8F6C-3AEC11CDD7DB}"/>
              </a:ext>
            </a:extLst>
          </p:cNvPr>
          <p:cNvCxnSpPr/>
          <p:nvPr/>
        </p:nvCxnSpPr>
        <p:spPr>
          <a:xfrm>
            <a:off x="3328416" y="2926080"/>
            <a:ext cx="0" cy="379476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9F41A03-40A6-6D18-8A3D-ED30AE4A8030}"/>
              </a:ext>
            </a:extLst>
          </p:cNvPr>
          <p:cNvCxnSpPr/>
          <p:nvPr/>
        </p:nvCxnSpPr>
        <p:spPr>
          <a:xfrm>
            <a:off x="5876544" y="2926080"/>
            <a:ext cx="0" cy="379476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3FC00E8-E909-8BB8-3607-A8FFC2F6406C}"/>
              </a:ext>
            </a:extLst>
          </p:cNvPr>
          <p:cNvCxnSpPr/>
          <p:nvPr/>
        </p:nvCxnSpPr>
        <p:spPr>
          <a:xfrm>
            <a:off x="11221212" y="2926080"/>
            <a:ext cx="0" cy="379476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73BE6E8-5797-A0AE-DD8D-B932FB081099}"/>
              </a:ext>
            </a:extLst>
          </p:cNvPr>
          <p:cNvCxnSpPr/>
          <p:nvPr/>
        </p:nvCxnSpPr>
        <p:spPr>
          <a:xfrm>
            <a:off x="9116568" y="2926080"/>
            <a:ext cx="0" cy="379476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FB5F7E6-A6E2-57E4-D725-BE31C35A28B1}"/>
              </a:ext>
            </a:extLst>
          </p:cNvPr>
          <p:cNvCxnSpPr/>
          <p:nvPr/>
        </p:nvCxnSpPr>
        <p:spPr>
          <a:xfrm>
            <a:off x="1225296" y="3291840"/>
            <a:ext cx="210312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175D024C-7DF5-3430-32C5-21073EF91630}"/>
              </a:ext>
            </a:extLst>
          </p:cNvPr>
          <p:cNvCxnSpPr/>
          <p:nvPr/>
        </p:nvCxnSpPr>
        <p:spPr>
          <a:xfrm>
            <a:off x="3328416" y="3593592"/>
            <a:ext cx="254812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5E0F6E1C-4C0C-B0B3-3523-C95A6CC8CA71}"/>
              </a:ext>
            </a:extLst>
          </p:cNvPr>
          <p:cNvCxnSpPr/>
          <p:nvPr/>
        </p:nvCxnSpPr>
        <p:spPr>
          <a:xfrm>
            <a:off x="5876544" y="3959352"/>
            <a:ext cx="324002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100A940-5C91-A096-56EE-A443B047E77D}"/>
              </a:ext>
            </a:extLst>
          </p:cNvPr>
          <p:cNvCxnSpPr/>
          <p:nvPr/>
        </p:nvCxnSpPr>
        <p:spPr>
          <a:xfrm>
            <a:off x="5876544" y="4856988"/>
            <a:ext cx="324002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769C5FD3-B8E9-0D3F-8A87-0E9B7A9D6547}"/>
              </a:ext>
            </a:extLst>
          </p:cNvPr>
          <p:cNvCxnSpPr/>
          <p:nvPr/>
        </p:nvCxnSpPr>
        <p:spPr>
          <a:xfrm>
            <a:off x="5859018" y="5751576"/>
            <a:ext cx="534466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5E203335-F30C-7EAF-91BF-699C03083BD3}"/>
              </a:ext>
            </a:extLst>
          </p:cNvPr>
          <p:cNvCxnSpPr/>
          <p:nvPr/>
        </p:nvCxnSpPr>
        <p:spPr>
          <a:xfrm flipH="1">
            <a:off x="3328416" y="6373368"/>
            <a:ext cx="253060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A5C79E8-72E3-EBE2-1101-E5DD3BE3A980}"/>
              </a:ext>
            </a:extLst>
          </p:cNvPr>
          <p:cNvCxnSpPr/>
          <p:nvPr/>
        </p:nvCxnSpPr>
        <p:spPr>
          <a:xfrm>
            <a:off x="5876544" y="3593592"/>
            <a:ext cx="0" cy="2779776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3DEB2CDA-5BDB-C209-92CF-E4CEFB770179}"/>
              </a:ext>
            </a:extLst>
          </p:cNvPr>
          <p:cNvCxnSpPr>
            <a:cxnSpLocks/>
          </p:cNvCxnSpPr>
          <p:nvPr/>
        </p:nvCxnSpPr>
        <p:spPr>
          <a:xfrm flipH="1">
            <a:off x="1225296" y="3291840"/>
            <a:ext cx="3048" cy="3273552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11BDF6D-32C0-086D-162E-3D7A1D2FC37E}"/>
              </a:ext>
            </a:extLst>
          </p:cNvPr>
          <p:cNvCxnSpPr/>
          <p:nvPr/>
        </p:nvCxnSpPr>
        <p:spPr>
          <a:xfrm flipH="1">
            <a:off x="5876544" y="6117336"/>
            <a:ext cx="532714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E2F52D3-BA59-4B7F-6FC4-1F6DF455ECEF}"/>
              </a:ext>
            </a:extLst>
          </p:cNvPr>
          <p:cNvCxnSpPr/>
          <p:nvPr/>
        </p:nvCxnSpPr>
        <p:spPr>
          <a:xfrm flipH="1">
            <a:off x="5876544" y="4379976"/>
            <a:ext cx="324002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1FA3D87-64D3-6778-C2D6-E24CAF863B79}"/>
              </a:ext>
            </a:extLst>
          </p:cNvPr>
          <p:cNvCxnSpPr/>
          <p:nvPr/>
        </p:nvCxnSpPr>
        <p:spPr>
          <a:xfrm flipH="1">
            <a:off x="5876544" y="5277612"/>
            <a:ext cx="324002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DCF3AA5A-22D3-2748-9BD5-CD64CA35EDB8}"/>
              </a:ext>
            </a:extLst>
          </p:cNvPr>
          <p:cNvCxnSpPr/>
          <p:nvPr/>
        </p:nvCxnSpPr>
        <p:spPr>
          <a:xfrm flipH="1">
            <a:off x="1225296" y="6565392"/>
            <a:ext cx="210312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092678C0-35F8-78A7-AB26-93176AD35827}"/>
              </a:ext>
            </a:extLst>
          </p:cNvPr>
          <p:cNvSpPr txBox="1"/>
          <p:nvPr/>
        </p:nvSpPr>
        <p:spPr>
          <a:xfrm>
            <a:off x="1540042" y="3041940"/>
            <a:ext cx="1321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/>
              <a:t>Initiate Request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F81C035-E392-EDAC-C24B-6EDC4CE2044E}"/>
              </a:ext>
            </a:extLst>
          </p:cNvPr>
          <p:cNvSpPr txBox="1"/>
          <p:nvPr/>
        </p:nvSpPr>
        <p:spPr>
          <a:xfrm>
            <a:off x="3414623" y="3331982"/>
            <a:ext cx="23757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400" dirty="0"/>
              <a:t>Request to /</a:t>
            </a:r>
            <a:r>
              <a:rPr lang="en-IN" sz="1400" dirty="0" err="1"/>
              <a:t>api</a:t>
            </a:r>
            <a:r>
              <a:rPr lang="en-IN" sz="1400" dirty="0"/>
              <a:t>/auth/signup or</a:t>
            </a:r>
          </a:p>
          <a:p>
            <a:pPr algn="ctr"/>
            <a:r>
              <a:rPr lang="en-IN" sz="1400" dirty="0"/>
              <a:t>/</a:t>
            </a:r>
            <a:r>
              <a:rPr lang="en-IN" sz="1400" dirty="0" err="1"/>
              <a:t>api</a:t>
            </a:r>
            <a:r>
              <a:rPr lang="en-IN" sz="1400" dirty="0"/>
              <a:t>/auth/login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06201ED-ACB8-50DF-8BEE-C0751093F1BA}"/>
              </a:ext>
            </a:extLst>
          </p:cNvPr>
          <p:cNvSpPr txBox="1"/>
          <p:nvPr/>
        </p:nvSpPr>
        <p:spPr>
          <a:xfrm>
            <a:off x="6974254" y="3706440"/>
            <a:ext cx="10531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/>
              <a:t>Create user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49C1DC2E-E0A7-88CE-5C12-E92D8B013393}"/>
              </a:ext>
            </a:extLst>
          </p:cNvPr>
          <p:cNvSpPr txBox="1"/>
          <p:nvPr/>
        </p:nvSpPr>
        <p:spPr>
          <a:xfrm>
            <a:off x="6905634" y="4113240"/>
            <a:ext cx="11993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/>
              <a:t>User Created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B2858654-2E87-AD75-3F7C-8A01D69EA0EC}"/>
              </a:ext>
            </a:extLst>
          </p:cNvPr>
          <p:cNvSpPr txBox="1"/>
          <p:nvPr/>
        </p:nvSpPr>
        <p:spPr>
          <a:xfrm>
            <a:off x="6513576" y="4598014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/>
              <a:t>Check users credentials</a:t>
            </a:r>
            <a:endParaRPr lang="en-IN" sz="1800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BDFB3CCF-E182-9B89-60C0-8E41C2528C7E}"/>
              </a:ext>
            </a:extLst>
          </p:cNvPr>
          <p:cNvSpPr txBox="1"/>
          <p:nvPr/>
        </p:nvSpPr>
        <p:spPr>
          <a:xfrm>
            <a:off x="6797040" y="5003576"/>
            <a:ext cx="63047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/>
              <a:t>Credentials valid</a:t>
            </a:r>
            <a:endParaRPr lang="en-IN" sz="1800" dirty="0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4C8D00DD-6C03-4482-F5A7-0B5FCAA399F1}"/>
              </a:ext>
            </a:extLst>
          </p:cNvPr>
          <p:cNvSpPr/>
          <p:nvPr/>
        </p:nvSpPr>
        <p:spPr>
          <a:xfrm>
            <a:off x="5790338" y="3706440"/>
            <a:ext cx="3481651" cy="1807391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F63EBD92-2FF1-4C41-E08A-88294D9B60FD}"/>
              </a:ext>
            </a:extLst>
          </p:cNvPr>
          <p:cNvCxnSpPr>
            <a:cxnSpLocks/>
          </p:cNvCxnSpPr>
          <p:nvPr/>
        </p:nvCxnSpPr>
        <p:spPr>
          <a:xfrm flipV="1">
            <a:off x="5790338" y="4479106"/>
            <a:ext cx="3481651" cy="12122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60C5917C-E40B-F545-1871-43FEE4AC5273}"/>
              </a:ext>
            </a:extLst>
          </p:cNvPr>
          <p:cNvSpPr txBox="1"/>
          <p:nvPr/>
        </p:nvSpPr>
        <p:spPr>
          <a:xfrm>
            <a:off x="5898944" y="3657190"/>
            <a:ext cx="5806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100" dirty="0" err="1"/>
              <a:t>SignUp</a:t>
            </a:r>
            <a:endParaRPr lang="en-IN" sz="1100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1FF3DBD-4A63-C545-19CC-AD723D85BC43}"/>
              </a:ext>
            </a:extLst>
          </p:cNvPr>
          <p:cNvSpPr txBox="1"/>
          <p:nvPr/>
        </p:nvSpPr>
        <p:spPr>
          <a:xfrm>
            <a:off x="5892548" y="4471635"/>
            <a:ext cx="62102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/>
              <a:t>login</a:t>
            </a:r>
            <a:endParaRPr lang="en-IN" sz="1800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2F898DBB-26F9-BB30-0BC5-ECE670CFDA33}"/>
              </a:ext>
            </a:extLst>
          </p:cNvPr>
          <p:cNvSpPr txBox="1"/>
          <p:nvPr/>
        </p:nvSpPr>
        <p:spPr>
          <a:xfrm>
            <a:off x="9308479" y="5489589"/>
            <a:ext cx="12650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/>
              <a:t>Generate JWT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B11F25EA-4E24-B2B4-12C4-BD8D150C4439}"/>
              </a:ext>
            </a:extLst>
          </p:cNvPr>
          <p:cNvSpPr txBox="1"/>
          <p:nvPr/>
        </p:nvSpPr>
        <p:spPr>
          <a:xfrm>
            <a:off x="7041741" y="5860736"/>
            <a:ext cx="1188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/>
              <a:t>JWT Generated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E147080-E49E-CE3F-948F-45B8953489E4}"/>
              </a:ext>
            </a:extLst>
          </p:cNvPr>
          <p:cNvSpPr txBox="1"/>
          <p:nvPr/>
        </p:nvSpPr>
        <p:spPr>
          <a:xfrm>
            <a:off x="3785498" y="6117336"/>
            <a:ext cx="1494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/>
              <a:t>Send JWT in cookies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17420D5-D78F-E859-3DEE-59C55E0C1ABE}"/>
              </a:ext>
            </a:extLst>
          </p:cNvPr>
          <p:cNvSpPr txBox="1"/>
          <p:nvPr/>
        </p:nvSpPr>
        <p:spPr>
          <a:xfrm>
            <a:off x="1645752" y="6306681"/>
            <a:ext cx="1085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/>
              <a:t>Display results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22EAF5C1-C554-47D5-A51F-2F06E3E82C41}"/>
              </a:ext>
            </a:extLst>
          </p:cNvPr>
          <p:cNvSpPr txBox="1"/>
          <p:nvPr/>
        </p:nvSpPr>
        <p:spPr>
          <a:xfrm>
            <a:off x="6096000" y="1735122"/>
            <a:ext cx="1561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Login &amp; Signup</a:t>
            </a:r>
          </a:p>
        </p:txBody>
      </p:sp>
    </p:spTree>
    <p:extLst>
      <p:ext uri="{BB962C8B-B14F-4D97-AF65-F5344CB8AC3E}">
        <p14:creationId xmlns:p14="http://schemas.microsoft.com/office/powerpoint/2010/main" val="3416228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5AFEAA-18D4-D0B1-E853-874FFD977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E4FD0D-5F04-9BD3-073B-E903D5FDCDE4}"/>
              </a:ext>
            </a:extLst>
          </p:cNvPr>
          <p:cNvSpPr txBox="1"/>
          <p:nvPr/>
        </p:nvSpPr>
        <p:spPr>
          <a:xfrm>
            <a:off x="379856" y="868680"/>
            <a:ext cx="56544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/>
              <a:t>App Walkthrough</a:t>
            </a:r>
            <a:endParaRPr lang="en-IN" sz="3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30EACDB-1547-497C-4BCD-874F3DC77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670" y="2163144"/>
            <a:ext cx="9227132" cy="445729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A6BDCD9-1F75-7165-A69F-B0C57FACFF37}"/>
              </a:ext>
            </a:extLst>
          </p:cNvPr>
          <p:cNvSpPr txBox="1"/>
          <p:nvPr/>
        </p:nvSpPr>
        <p:spPr>
          <a:xfrm>
            <a:off x="6034289" y="1515011"/>
            <a:ext cx="609407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000" dirty="0"/>
              <a:t>– Login Page</a:t>
            </a:r>
          </a:p>
        </p:txBody>
      </p:sp>
    </p:spTree>
    <p:extLst>
      <p:ext uri="{BB962C8B-B14F-4D97-AF65-F5344CB8AC3E}">
        <p14:creationId xmlns:p14="http://schemas.microsoft.com/office/powerpoint/2010/main" val="1463661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762AC8-1C33-DDE2-C659-72F35C183F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9AF358-F613-2473-5C34-24BC43478DBF}"/>
              </a:ext>
            </a:extLst>
          </p:cNvPr>
          <p:cNvSpPr txBox="1"/>
          <p:nvPr/>
        </p:nvSpPr>
        <p:spPr>
          <a:xfrm>
            <a:off x="379856" y="868680"/>
            <a:ext cx="56544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/>
              <a:t>App Walkthrough</a:t>
            </a:r>
            <a:endParaRPr lang="en-IN" sz="3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BB3398-F6EB-F03C-8E56-271B4EC9A8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87670" y="2172760"/>
            <a:ext cx="9227132" cy="443806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C935F6D-B5ED-3BDD-A52D-BF6C7304DAFA}"/>
              </a:ext>
            </a:extLst>
          </p:cNvPr>
          <p:cNvSpPr txBox="1"/>
          <p:nvPr/>
        </p:nvSpPr>
        <p:spPr>
          <a:xfrm>
            <a:off x="6034289" y="1515011"/>
            <a:ext cx="609407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000" dirty="0"/>
              <a:t>– Chat Box</a:t>
            </a:r>
          </a:p>
        </p:txBody>
      </p:sp>
    </p:spTree>
    <p:extLst>
      <p:ext uri="{BB962C8B-B14F-4D97-AF65-F5344CB8AC3E}">
        <p14:creationId xmlns:p14="http://schemas.microsoft.com/office/powerpoint/2010/main" val="1959781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B2069-5D5F-BA3D-C442-8A44AE0CE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7FF9FB-AE1D-4EA2-E82B-5FB5980A8978}"/>
              </a:ext>
            </a:extLst>
          </p:cNvPr>
          <p:cNvSpPr txBox="1"/>
          <p:nvPr/>
        </p:nvSpPr>
        <p:spPr>
          <a:xfrm>
            <a:off x="379856" y="868680"/>
            <a:ext cx="56544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/>
              <a:t>App Walkthrough</a:t>
            </a:r>
            <a:endParaRPr lang="en-IN" sz="3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708328-5786-26DB-B7AB-331D9DBA5584}"/>
              </a:ext>
            </a:extLst>
          </p:cNvPr>
          <p:cNvSpPr txBox="1"/>
          <p:nvPr/>
        </p:nvSpPr>
        <p:spPr>
          <a:xfrm>
            <a:off x="6034289" y="1515011"/>
            <a:ext cx="609407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000" dirty="0"/>
              <a:t>– Data Base (Local)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B339B8-8192-81A2-46A7-FEF6FD923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72" y="3049780"/>
            <a:ext cx="10659963" cy="9431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F70596-85B9-9290-7512-A7936A2BF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971" y="4973658"/>
            <a:ext cx="10659963" cy="17814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FED6C0-7557-8A6C-B561-BF3AB3DAD169}"/>
              </a:ext>
            </a:extLst>
          </p:cNvPr>
          <p:cNvSpPr txBox="1"/>
          <p:nvPr/>
        </p:nvSpPr>
        <p:spPr>
          <a:xfrm>
            <a:off x="243068" y="2526560"/>
            <a:ext cx="3613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To store Private Key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CFC69D-93B3-B0FB-2A6C-928B3A28AC73}"/>
              </a:ext>
            </a:extLst>
          </p:cNvPr>
          <p:cNvSpPr txBox="1"/>
          <p:nvPr/>
        </p:nvSpPr>
        <p:spPr>
          <a:xfrm>
            <a:off x="243068" y="4487142"/>
            <a:ext cx="60940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IN" sz="2800" dirty="0"/>
              <a:t>To store Sent Messages</a:t>
            </a:r>
          </a:p>
        </p:txBody>
      </p:sp>
    </p:spTree>
    <p:extLst>
      <p:ext uri="{BB962C8B-B14F-4D97-AF65-F5344CB8AC3E}">
        <p14:creationId xmlns:p14="http://schemas.microsoft.com/office/powerpoint/2010/main" val="551839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AB3B92-04F6-3D3C-7B4F-89272F805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020885-BCF6-077C-266F-2386888A6914}"/>
              </a:ext>
            </a:extLst>
          </p:cNvPr>
          <p:cNvSpPr txBox="1"/>
          <p:nvPr/>
        </p:nvSpPr>
        <p:spPr>
          <a:xfrm>
            <a:off x="379856" y="868680"/>
            <a:ext cx="56544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/>
              <a:t>App Walkthrough</a:t>
            </a:r>
            <a:endParaRPr lang="en-IN" sz="3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7E56F8-5D61-1B60-1C05-F6087901DD45}"/>
              </a:ext>
            </a:extLst>
          </p:cNvPr>
          <p:cNvSpPr txBox="1"/>
          <p:nvPr/>
        </p:nvSpPr>
        <p:spPr>
          <a:xfrm>
            <a:off x="6034289" y="1515011"/>
            <a:ext cx="609407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000" dirty="0"/>
              <a:t>– Data Base (MongoDB)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23FD5C-CA2B-3F1B-9A3C-A24CD6D06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96" y="3033921"/>
            <a:ext cx="5096261" cy="29553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E88A9EF-2A04-5B0E-5461-D2460D56C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063109"/>
            <a:ext cx="5761762" cy="29486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ABF174-C373-411B-B08B-537BF3A6F669}"/>
              </a:ext>
            </a:extLst>
          </p:cNvPr>
          <p:cNvSpPr txBox="1"/>
          <p:nvPr/>
        </p:nvSpPr>
        <p:spPr>
          <a:xfrm>
            <a:off x="496896" y="2601444"/>
            <a:ext cx="4787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User DB – Store user information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9E939B-6E46-AC10-DE6A-BA5A68E29B0C}"/>
              </a:ext>
            </a:extLst>
          </p:cNvPr>
          <p:cNvSpPr txBox="1"/>
          <p:nvPr/>
        </p:nvSpPr>
        <p:spPr>
          <a:xfrm>
            <a:off x="6034289" y="2601443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Message DB – Stores encrypted messages</a:t>
            </a:r>
          </a:p>
        </p:txBody>
      </p:sp>
    </p:spTree>
    <p:extLst>
      <p:ext uri="{BB962C8B-B14F-4D97-AF65-F5344CB8AC3E}">
        <p14:creationId xmlns:p14="http://schemas.microsoft.com/office/powerpoint/2010/main" val="207906008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348</TotalTime>
  <Words>549</Words>
  <Application>Microsoft Office PowerPoint</Application>
  <PresentationFormat>Widescreen</PresentationFormat>
  <Paragraphs>107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Gill Sans MT</vt:lpstr>
      <vt:lpstr>Segoe WPC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kapil handeriya</dc:creator>
  <cp:lastModifiedBy>kapil handeriya</cp:lastModifiedBy>
  <cp:revision>2</cp:revision>
  <dcterms:created xsi:type="dcterms:W3CDTF">2025-05-05T13:10:03Z</dcterms:created>
  <dcterms:modified xsi:type="dcterms:W3CDTF">2025-05-05T18:58:48Z</dcterms:modified>
</cp:coreProperties>
</file>

<file path=docProps/thumbnail.jpeg>
</file>